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B27D7-8D85-4793-B27F-28B01672F7A8}" type="datetimeFigureOut">
              <a:rPr lang="nl-NL" smtClean="0"/>
              <a:pPr/>
              <a:t>19-4-2013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5A05-CF77-4A2D-8ACD-EBEECEF1DD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/>
        </p:nvSpPr>
        <p:spPr>
          <a:xfrm>
            <a:off x="683568" y="548680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 err="1" smtClean="0">
                <a:solidFill>
                  <a:schemeClr val="accent4">
                    <a:lumMod val="75000"/>
                  </a:schemeClr>
                </a:solidFill>
              </a:rPr>
              <a:t>Futur</a:t>
            </a:r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nl-NL" b="1" dirty="0" err="1" smtClean="0">
                <a:solidFill>
                  <a:schemeClr val="accent4">
                    <a:lumMod val="75000"/>
                  </a:schemeClr>
                </a:solidFill>
              </a:rPr>
              <a:t>proche</a:t>
            </a:r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</a:rPr>
              <a:t> (toekomende tijd)</a:t>
            </a:r>
            <a:endParaRPr lang="nl-NL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/>
        </p:nvSpPr>
        <p:spPr>
          <a:xfrm>
            <a:off x="683568" y="1556791"/>
            <a:ext cx="7776864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 smtClean="0">
                <a:solidFill>
                  <a:schemeClr val="tx1"/>
                </a:solidFill>
              </a:rPr>
              <a:t>Gebruik je:		als iets (heel binnenkort) 				</a:t>
            </a:r>
            <a:r>
              <a:rPr lang="nl-NL" dirty="0" smtClean="0">
                <a:solidFill>
                  <a:schemeClr val="tx1"/>
                </a:solidFill>
              </a:rPr>
              <a:t>nog moet gebeuren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accent6"/>
                </a:solidFill>
              </a:rPr>
              <a:t>voorbeeld</a:t>
            </a:r>
            <a:r>
              <a:rPr lang="nl-NL" dirty="0" smtClean="0">
                <a:solidFill>
                  <a:schemeClr val="tx1"/>
                </a:solidFill>
              </a:rPr>
              <a:t>		Ik ga winkelen.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			Wij gaan huiswerk maken.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			</a:t>
            </a:r>
            <a:r>
              <a:rPr lang="nl-NL" dirty="0" smtClean="0">
                <a:solidFill>
                  <a:schemeClr val="tx1"/>
                </a:solidFill>
              </a:rPr>
              <a:t>Hij gaat bellen.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i="1" dirty="0" err="1" smtClean="0">
              <a:solidFill>
                <a:schemeClr val="tx1"/>
              </a:solidFill>
            </a:endParaRPr>
          </a:p>
          <a:p>
            <a:pPr marL="514350" indent="-514350"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>
            <a:spLocks noGrp="1"/>
          </p:cNvSpPr>
          <p:nvPr/>
        </p:nvSpPr>
        <p:spPr>
          <a:xfrm>
            <a:off x="683568" y="404664"/>
            <a:ext cx="7776864" cy="5904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u="sng" dirty="0" smtClean="0">
                <a:solidFill>
                  <a:schemeClr val="tx1"/>
                </a:solidFill>
              </a:rPr>
              <a:t>Vorm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vorm van </a:t>
            </a:r>
            <a:r>
              <a:rPr lang="nl-NL" b="1" i="1" dirty="0" smtClean="0">
                <a:solidFill>
                  <a:srgbClr val="FF0000"/>
                </a:solidFill>
              </a:rPr>
              <a:t>aller</a:t>
            </a:r>
            <a:r>
              <a:rPr lang="nl-NL" dirty="0" smtClean="0">
                <a:solidFill>
                  <a:srgbClr val="00B050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(gaan) 	+ 	heel werkwoord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accent6"/>
                </a:solidFill>
              </a:rPr>
              <a:t>voorbeeld</a:t>
            </a:r>
            <a:r>
              <a:rPr lang="nl-NL" dirty="0" smtClean="0">
                <a:solidFill>
                  <a:schemeClr val="tx1"/>
                </a:solidFill>
              </a:rPr>
              <a:t>		Je </a:t>
            </a:r>
            <a:r>
              <a:rPr lang="nl-NL" b="1" dirty="0" err="1" smtClean="0">
                <a:solidFill>
                  <a:srgbClr val="FF0000"/>
                </a:solidFill>
              </a:rPr>
              <a:t>vais</a:t>
            </a:r>
            <a:r>
              <a:rPr lang="nl-NL" b="1" dirty="0" smtClean="0">
                <a:solidFill>
                  <a:srgbClr val="FF0000"/>
                </a:solidFill>
              </a:rPr>
              <a:t> faire du </a:t>
            </a:r>
            <a:r>
              <a:rPr lang="nl-NL" b="1" dirty="0" err="1" smtClean="0">
                <a:solidFill>
                  <a:srgbClr val="FF0000"/>
                </a:solidFill>
              </a:rPr>
              <a:t>shopping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			</a:t>
            </a:r>
            <a:r>
              <a:rPr lang="nl-NL" dirty="0" err="1" smtClean="0">
                <a:solidFill>
                  <a:schemeClr val="tx1"/>
                </a:solidFill>
              </a:rPr>
              <a:t>Nous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allons</a:t>
            </a:r>
            <a:r>
              <a:rPr lang="nl-NL" b="1" dirty="0" smtClean="0">
                <a:solidFill>
                  <a:srgbClr val="FF0000"/>
                </a:solidFill>
              </a:rPr>
              <a:t> faire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les </a:t>
            </a:r>
            <a:r>
              <a:rPr lang="nl-NL" dirty="0" err="1" smtClean="0">
                <a:solidFill>
                  <a:schemeClr val="tx1"/>
                </a:solidFill>
              </a:rPr>
              <a:t>devoirs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			</a:t>
            </a:r>
            <a:r>
              <a:rPr lang="nl-NL" dirty="0" err="1" smtClean="0">
                <a:solidFill>
                  <a:schemeClr val="tx1"/>
                </a:solidFill>
              </a:rPr>
              <a:t>Il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smtClean="0">
                <a:solidFill>
                  <a:srgbClr val="FF0000"/>
                </a:solidFill>
              </a:rPr>
              <a:t>va </a:t>
            </a:r>
            <a:r>
              <a:rPr lang="nl-NL" b="1" dirty="0" err="1" smtClean="0">
                <a:solidFill>
                  <a:srgbClr val="FF0000"/>
                </a:solidFill>
              </a:rPr>
              <a:t>téléphoner</a:t>
            </a:r>
            <a:r>
              <a:rPr lang="nl-NL" dirty="0" smtClean="0">
                <a:solidFill>
                  <a:schemeClr val="tx1"/>
                </a:solidFill>
              </a:rPr>
              <a:t>.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	</a:t>
            </a:r>
          </a:p>
          <a:p>
            <a:pPr algn="l"/>
            <a:endParaRPr lang="nl-NL" i="1" dirty="0" err="1" smtClean="0">
              <a:solidFill>
                <a:schemeClr val="tx1"/>
              </a:solidFill>
            </a:endParaRPr>
          </a:p>
          <a:p>
            <a:pPr marL="514350" indent="-514350"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/>
        </p:nvSpPr>
        <p:spPr>
          <a:xfrm>
            <a:off x="683568" y="404664"/>
            <a:ext cx="7776864" cy="5904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u="sng" dirty="0" smtClean="0">
                <a:solidFill>
                  <a:schemeClr val="tx1"/>
                </a:solidFill>
              </a:rPr>
              <a:t>Volgorde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i="1" dirty="0" smtClean="0">
              <a:solidFill>
                <a:schemeClr val="tx1"/>
              </a:solidFill>
            </a:endParaRPr>
          </a:p>
          <a:p>
            <a:pPr marL="514350" indent="-514350" algn="l"/>
            <a:endParaRPr lang="nl-NL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683568" y="1196752"/>
          <a:ext cx="7848872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881743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onderwerp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persoonsvorm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hele</a:t>
                      </a:r>
                      <a:r>
                        <a:rPr lang="nl-NL" sz="2800" baseline="0" dirty="0" smtClean="0"/>
                        <a:t> werkwoord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rest van de zin</a:t>
                      </a:r>
                      <a:endParaRPr lang="nl-NL" sz="2800" dirty="0"/>
                    </a:p>
                  </a:txBody>
                  <a:tcPr/>
                </a:tc>
              </a:tr>
              <a:tr h="510851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je 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vais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danser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avec</a:t>
                      </a:r>
                      <a:r>
                        <a:rPr lang="nl-NL" sz="2800" dirty="0" smtClean="0"/>
                        <a:t> Luc</a:t>
                      </a:r>
                      <a:endParaRPr lang="nl-NL" sz="2800" dirty="0"/>
                    </a:p>
                  </a:txBody>
                  <a:tcPr/>
                </a:tc>
              </a:tr>
              <a:tr h="510851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tu</a:t>
                      </a:r>
                      <a:r>
                        <a:rPr lang="nl-NL" sz="2800" dirty="0" smtClean="0"/>
                        <a:t> 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vas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manger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une</a:t>
                      </a:r>
                      <a:r>
                        <a:rPr lang="nl-NL" sz="2800" dirty="0" smtClean="0"/>
                        <a:t> pizza</a:t>
                      </a:r>
                      <a:endParaRPr lang="nl-NL" sz="2800" dirty="0"/>
                    </a:p>
                  </a:txBody>
                  <a:tcPr/>
                </a:tc>
              </a:tr>
              <a:tr h="510851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il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prendre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le</a:t>
                      </a:r>
                      <a:r>
                        <a:rPr lang="nl-NL" sz="2800" dirty="0" smtClean="0"/>
                        <a:t> bus</a:t>
                      </a:r>
                      <a:endParaRPr lang="nl-NL" sz="2800" dirty="0"/>
                    </a:p>
                  </a:txBody>
                  <a:tcPr/>
                </a:tc>
              </a:tr>
              <a:tr h="510851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elle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porter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une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dirty="0" err="1" smtClean="0"/>
                        <a:t>jupe</a:t>
                      </a:r>
                      <a:endParaRPr lang="nl-NL" sz="2800" dirty="0"/>
                    </a:p>
                  </a:txBody>
                  <a:tcPr/>
                </a:tc>
              </a:tr>
              <a:tr h="510851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nous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allons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regarder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un</a:t>
                      </a:r>
                      <a:r>
                        <a:rPr lang="nl-NL" sz="2800" dirty="0" smtClean="0"/>
                        <a:t> film</a:t>
                      </a:r>
                      <a:endParaRPr lang="nl-NL" sz="2800" dirty="0"/>
                    </a:p>
                  </a:txBody>
                  <a:tcPr/>
                </a:tc>
              </a:tr>
              <a:tr h="510851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vous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allez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acheter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un</a:t>
                      </a:r>
                      <a:r>
                        <a:rPr lang="nl-NL" sz="2800" dirty="0" smtClean="0"/>
                        <a:t> </a:t>
                      </a:r>
                      <a:r>
                        <a:rPr lang="nl-NL" sz="2800" dirty="0" err="1" smtClean="0"/>
                        <a:t>jean</a:t>
                      </a:r>
                      <a:endParaRPr lang="nl-NL" sz="2800" dirty="0"/>
                    </a:p>
                  </a:txBody>
                  <a:tcPr/>
                </a:tc>
              </a:tr>
              <a:tr h="510851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ils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vont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jouer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du piano</a:t>
                      </a:r>
                      <a:endParaRPr lang="nl-NL" sz="2800" dirty="0"/>
                    </a:p>
                  </a:txBody>
                  <a:tcPr/>
                </a:tc>
              </a:tr>
              <a:tr h="510851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elles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vont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habiter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à</a:t>
                      </a:r>
                      <a:r>
                        <a:rPr lang="nl-NL" sz="2800" baseline="0" dirty="0" smtClean="0"/>
                        <a:t> Paris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Diavoorstelling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2</cp:revision>
  <dcterms:created xsi:type="dcterms:W3CDTF">2012-03-25T14:26:04Z</dcterms:created>
  <dcterms:modified xsi:type="dcterms:W3CDTF">2013-04-19T19:35:09Z</dcterms:modified>
</cp:coreProperties>
</file>